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9144000" cy="6858000" type="screen4x3"/>
  <p:notesSz cx="99060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7"/>
    <a:srgbClr val="0033CC"/>
    <a:srgbClr val="CCFF66"/>
    <a:srgbClr val="FF3300"/>
    <a:srgbClr val="DDDDDD"/>
    <a:srgbClr val="000000"/>
    <a:srgbClr val="48998A"/>
    <a:srgbClr val="33CCFF"/>
    <a:srgbClr val="3399FF"/>
    <a:srgbClr val="FF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4667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823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823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CBE56EC2-DE27-441C-B5DD-E6481EF40C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0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23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2788" y="508000"/>
            <a:ext cx="3398837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615" y="3226774"/>
            <a:ext cx="7922773" cy="305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23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2A688D18-AA0B-4B64-B723-389AE636A5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17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9B4D9FF7-D8E9-4EF3-85A0-7DB445F4ECE2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9B4D9FF7-D8E9-4EF3-85A0-7DB445F4ECE2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72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1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8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front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B Pers en Communicatie\3 Grafisch werk\Logo's\logo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93235"/>
            <a:ext cx="634755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B Pers en Communicatie\3 Grafisch werk\Logo's\VIA en Agentschap ondernem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93237"/>
            <a:ext cx="4824536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Opdracht aan de groepen: </a:t>
            </a:r>
          </a:p>
          <a:p>
            <a:endParaRPr lang="nl-BE" sz="800" dirty="0" smtClean="0"/>
          </a:p>
          <a:p>
            <a:r>
              <a:rPr lang="nl-BE" sz="2000" dirty="0"/>
              <a:t>	</a:t>
            </a:r>
            <a:r>
              <a:rPr lang="nl-BE" sz="1800" dirty="0"/>
              <a:t>Probeer met het signaal van de versterker een </a:t>
            </a:r>
            <a:r>
              <a:rPr lang="nl-BE" sz="1800" dirty="0" smtClean="0"/>
              <a:t>	mooi </a:t>
            </a:r>
            <a:r>
              <a:rPr lang="nl-BE" sz="1800" dirty="0"/>
              <a:t>geluid te </a:t>
            </a:r>
            <a:r>
              <a:rPr lang="nl-BE" sz="1800" dirty="0" smtClean="0"/>
              <a:t>produceren</a:t>
            </a:r>
          </a:p>
          <a:p>
            <a:endParaRPr lang="nl-BE" sz="1800" dirty="0"/>
          </a:p>
          <a:p>
            <a:r>
              <a:rPr lang="nl-BE" sz="1800" dirty="0" smtClean="0"/>
              <a:t>	materiaal: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magneten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koperen draden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kartonnen borden, bekers, ...</a:t>
            </a:r>
          </a:p>
          <a:p>
            <a:r>
              <a:rPr lang="nl-BE" sz="1800" dirty="0"/>
              <a:t>	</a:t>
            </a:r>
            <a:r>
              <a:rPr lang="nl-BE" sz="1800" dirty="0" smtClean="0"/>
              <a:t>  aluminiumfolie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plakband</a:t>
            </a:r>
            <a:endParaRPr lang="nl-BE" sz="1800" dirty="0"/>
          </a:p>
          <a:p>
            <a:r>
              <a:rPr lang="nl-BE" sz="1800" dirty="0" smtClean="0"/>
              <a:t/>
            </a:r>
            <a:br>
              <a:rPr lang="nl-BE" sz="1800" dirty="0" smtClean="0"/>
            </a:br>
            <a:endParaRPr lang="en-US" sz="1800" dirty="0"/>
          </a:p>
        </p:txBody>
      </p:sp>
      <p:pic>
        <p:nvPicPr>
          <p:cNvPr id="10" name="Picture 9" descr="F:\DCIM\101_PANA\P1010812.JPG"/>
          <p:cNvPicPr/>
          <p:nvPr/>
        </p:nvPicPr>
        <p:blipFill>
          <a:blip r:embed="rId2" cstate="print"/>
          <a:srcRect l="3256" t="7637" r="6080" b="5012"/>
          <a:stretch>
            <a:fillRect/>
          </a:stretch>
        </p:blipFill>
        <p:spPr bwMode="auto">
          <a:xfrm>
            <a:off x="5724128" y="3066867"/>
            <a:ext cx="2232248" cy="187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5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B Pers en Communicatie\3 Grafisch werk\Logo's\logo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93235"/>
            <a:ext cx="634755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B Pers en Communicatie\3 Grafisch werk\Logo's\VIA en Agentschap onderne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93237"/>
            <a:ext cx="4824536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598" y="1484784"/>
            <a:ext cx="64189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Bedankt voor jullie aandacht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r>
              <a:rPr lang="nl-BE" i="1" dirty="0" smtClean="0"/>
              <a:t>RVO-Society wenst jullie nog een prettige dag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5571846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Filip</a:t>
            </a:r>
            <a:r>
              <a:rPr lang="en-US" sz="1800" dirty="0"/>
              <a:t> </a:t>
            </a:r>
            <a:r>
              <a:rPr lang="en-US" sz="1800" dirty="0" err="1" smtClean="0"/>
              <a:t>Leemans</a:t>
            </a:r>
            <a:endParaRPr lang="en-US" sz="1800" dirty="0"/>
          </a:p>
          <a:p>
            <a:r>
              <a:rPr lang="en-US" sz="1800" dirty="0"/>
              <a:t>	</a:t>
            </a:r>
            <a:r>
              <a:rPr lang="en-US" sz="1800" dirty="0" err="1" smtClean="0"/>
              <a:t>Projectcoördinator</a:t>
            </a:r>
            <a:r>
              <a:rPr lang="en-US" sz="1800" dirty="0" smtClean="0"/>
              <a:t> </a:t>
            </a:r>
            <a:r>
              <a:rPr lang="en-US" sz="1800" dirty="0" err="1"/>
              <a:t>bij</a:t>
            </a:r>
            <a:r>
              <a:rPr lang="en-US" sz="1800" dirty="0"/>
              <a:t> RVO-Society.</a:t>
            </a:r>
          </a:p>
          <a:p>
            <a:endParaRPr lang="en-US" sz="1800" dirty="0"/>
          </a:p>
          <a:p>
            <a:r>
              <a:rPr lang="en-US" sz="1800" b="1" dirty="0"/>
              <a:t>RVO-Society ?</a:t>
            </a:r>
          </a:p>
          <a:p>
            <a:r>
              <a:rPr lang="en-US" sz="1800" dirty="0"/>
              <a:t>	Roger Van </a:t>
            </a:r>
            <a:r>
              <a:rPr lang="en-US" sz="1800" dirty="0" err="1"/>
              <a:t>Overstraeten</a:t>
            </a:r>
            <a:r>
              <a:rPr lang="en-US" sz="1800" dirty="0"/>
              <a:t>: </a:t>
            </a:r>
            <a:r>
              <a:rPr lang="en-US" sz="1800" dirty="0" err="1"/>
              <a:t>stichter</a:t>
            </a:r>
            <a:r>
              <a:rPr lang="en-US" sz="1800" dirty="0"/>
              <a:t> van </a:t>
            </a:r>
            <a:r>
              <a:rPr lang="en-US" sz="1800" dirty="0" err="1"/>
              <a:t>Imec</a:t>
            </a:r>
            <a:endParaRPr lang="en-US" sz="1800" dirty="0"/>
          </a:p>
          <a:p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 err="1"/>
              <a:t>Pakketten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 smtClean="0"/>
              <a:t>secundair</a:t>
            </a:r>
            <a:r>
              <a:rPr lang="en-US" sz="1800" dirty="0" smtClean="0"/>
              <a:t> </a:t>
            </a:r>
            <a:r>
              <a:rPr lang="en-US" sz="1800" dirty="0" err="1" smtClean="0"/>
              <a:t>onderwijs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/>
              <a:t>	Cool met </a:t>
            </a:r>
            <a:r>
              <a:rPr lang="en-US" sz="1800" dirty="0" err="1"/>
              <a:t>spoelen</a:t>
            </a:r>
            <a:r>
              <a:rPr lang="en-US" sz="1800" dirty="0"/>
              <a:t>!</a:t>
            </a:r>
          </a:p>
          <a:p>
            <a:r>
              <a:rPr lang="en-US" sz="1800" dirty="0"/>
              <a:t>	Photonics Explorer</a:t>
            </a:r>
          </a:p>
          <a:p>
            <a:r>
              <a:rPr lang="en-US" sz="1800" dirty="0"/>
              <a:t>	</a:t>
            </a:r>
            <a:endParaRPr lang="en-US" sz="1800" dirty="0" smtClean="0"/>
          </a:p>
          <a:p>
            <a:r>
              <a:rPr lang="en-US" sz="1800" dirty="0" smtClean="0"/>
              <a:t>	</a:t>
            </a:r>
            <a:r>
              <a:rPr lang="en-US" sz="1800" dirty="0" err="1" smtClean="0"/>
              <a:t>Duurzame</a:t>
            </a:r>
            <a:r>
              <a:rPr lang="en-US" sz="1800" dirty="0" smtClean="0"/>
              <a:t> </a:t>
            </a:r>
            <a:r>
              <a:rPr lang="en-US" sz="1800" dirty="0" err="1" smtClean="0"/>
              <a:t>projecten</a:t>
            </a:r>
            <a:r>
              <a:rPr lang="en-US" sz="1800" dirty="0" smtClean="0"/>
              <a:t> 1ste </a:t>
            </a:r>
            <a:r>
              <a:rPr lang="en-US" sz="1800" dirty="0" err="1" smtClean="0"/>
              <a:t>graad</a:t>
            </a:r>
            <a:r>
              <a:rPr lang="en-US" sz="1800" dirty="0" smtClean="0"/>
              <a:t>: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/>
              <a:t>	De </a:t>
            </a:r>
            <a:r>
              <a:rPr lang="en-US" sz="1800" dirty="0" err="1"/>
              <a:t>lichtreizigers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	De </a:t>
            </a:r>
            <a:r>
              <a:rPr lang="en-US" sz="1800" dirty="0" err="1" smtClean="0"/>
              <a:t>zonnedouche</a:t>
            </a:r>
            <a:endParaRPr lang="en-US" sz="1800" dirty="0" smtClean="0"/>
          </a:p>
          <a:p>
            <a:r>
              <a:rPr lang="en-US" sz="1800" dirty="0"/>
              <a:t>	De </a:t>
            </a:r>
            <a:r>
              <a:rPr lang="en-US" sz="1800" dirty="0" err="1" smtClean="0"/>
              <a:t>ananasboot</a:t>
            </a:r>
            <a:endParaRPr lang="en-US" sz="1800" dirty="0" smtClean="0"/>
          </a:p>
          <a:p>
            <a:r>
              <a:rPr lang="nl-BE" sz="1800" dirty="0"/>
              <a:t>	</a:t>
            </a:r>
            <a:r>
              <a:rPr lang="en-US" sz="1800" dirty="0" smtClean="0"/>
              <a:t>De </a:t>
            </a:r>
            <a:r>
              <a:rPr lang="en-US" sz="1800" dirty="0" err="1"/>
              <a:t>yoghurtdetective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1676399" cy="168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3" y="832666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Cool met </a:t>
            </a:r>
            <a:r>
              <a:rPr lang="nl-BE" dirty="0"/>
              <a:t>S</a:t>
            </a:r>
            <a:r>
              <a:rPr lang="nl-BE" dirty="0" smtClean="0"/>
              <a:t>poelen</a:t>
            </a:r>
            <a:endParaRPr lang="nl-BE" sz="1800" dirty="0" smtClean="0"/>
          </a:p>
          <a:p>
            <a:endParaRPr lang="nl-BE" sz="1800" dirty="0"/>
          </a:p>
          <a:p>
            <a:r>
              <a:rPr lang="nl-BE" sz="1800" dirty="0"/>
              <a:t>	</a:t>
            </a:r>
            <a:r>
              <a:rPr lang="nl-BE" sz="1800" dirty="0" smtClean="0"/>
              <a:t>Hoe zit een luidspreker in elkaar?</a:t>
            </a:r>
          </a:p>
          <a:p>
            <a:r>
              <a:rPr lang="nl-BE" sz="1800" dirty="0"/>
              <a:t>	</a:t>
            </a:r>
            <a:endParaRPr lang="nl-BE" sz="1800" dirty="0" smtClean="0"/>
          </a:p>
          <a:p>
            <a:r>
              <a:rPr lang="nl-BE" sz="1800" dirty="0"/>
              <a:t>	</a:t>
            </a:r>
            <a:endParaRPr lang="nl-BE" sz="1800" dirty="0" smtClean="0"/>
          </a:p>
          <a:p>
            <a:r>
              <a:rPr lang="nl-BE" sz="1800" dirty="0"/>
              <a:t>	</a:t>
            </a:r>
            <a:r>
              <a:rPr lang="nl-BE" sz="1800" dirty="0" smtClean="0"/>
              <a:t>Construeer zelf een luidspreker.</a:t>
            </a:r>
          </a:p>
          <a:p>
            <a:endParaRPr lang="nl-BE" sz="1800" dirty="0"/>
          </a:p>
          <a:p>
            <a:endParaRPr lang="nl-BE" sz="1800" dirty="0" smtClean="0"/>
          </a:p>
          <a:p>
            <a:endParaRPr lang="nl-BE" sz="1800" dirty="0" smtClean="0"/>
          </a:p>
          <a:p>
            <a:endParaRPr lang="nl-BE" sz="1800" dirty="0"/>
          </a:p>
          <a:p>
            <a:r>
              <a:rPr lang="nl-BE" sz="1800" dirty="0" smtClean="0"/>
              <a:t>	</a:t>
            </a:r>
            <a:r>
              <a:rPr lang="nl-BE" sz="1800" dirty="0" smtClean="0">
                <a:sym typeface="Symbol"/>
              </a:rPr>
              <a:t>   </a:t>
            </a:r>
            <a:r>
              <a:rPr lang="nl-BE" sz="1800" i="1" dirty="0" smtClean="0">
                <a:sym typeface="Symbol"/>
              </a:rPr>
              <a:t>leerlingen maken kennis met de elektromagnetische kracht </a:t>
            </a:r>
          </a:p>
          <a:p>
            <a:r>
              <a:rPr lang="nl-BE" sz="1800" i="1" dirty="0">
                <a:sym typeface="Symbol"/>
              </a:rPr>
              <a:t>	</a:t>
            </a:r>
            <a:r>
              <a:rPr lang="nl-BE" sz="1800" i="1" dirty="0" smtClean="0">
                <a:sym typeface="Symbol"/>
              </a:rPr>
              <a:t>      en haar eigenschappen</a:t>
            </a:r>
            <a:endParaRPr lang="nl-BE" i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8272"/>
            <a:ext cx="2352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8780" y="1052736"/>
            <a:ext cx="58315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Hoe kunnen we de motivatie en de aandacht van de leerlingen verbeteren?</a:t>
            </a:r>
          </a:p>
          <a:p>
            <a:endParaRPr lang="nl-BE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/>
              <a:t>Maak leerlingen actief</a:t>
            </a:r>
            <a:br>
              <a:rPr lang="nl-BE" sz="1800" dirty="0" smtClean="0"/>
            </a:br>
            <a:r>
              <a:rPr lang="nl-BE" sz="1800" dirty="0" smtClean="0">
                <a:sym typeface="Symbol"/>
              </a:rPr>
              <a:t> procesgeoriënteerde instructie</a:t>
            </a:r>
            <a:br>
              <a:rPr lang="nl-BE" sz="1800" dirty="0" smtClean="0">
                <a:sym typeface="Symbol"/>
              </a:rPr>
            </a:br>
            <a:endParaRPr lang="nl-BE" sz="1800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Start vanuit de leefwereld van de leerlingen</a:t>
            </a:r>
            <a:r>
              <a:rPr lang="en-US" sz="1800" dirty="0" smtClean="0">
                <a:sym typeface="Symbol"/>
              </a:rPr>
              <a:t/>
            </a:r>
            <a:br>
              <a:rPr lang="en-US" sz="1800" dirty="0" smtClean="0">
                <a:sym typeface="Symbol"/>
              </a:rPr>
            </a:br>
            <a:r>
              <a:rPr lang="nl-BE" sz="1800" dirty="0" smtClean="0">
                <a:sym typeface="Symbol"/>
              </a:rPr>
              <a:t> bouw kennis op, constructief</a:t>
            </a:r>
            <a:br>
              <a:rPr lang="nl-BE" sz="1800" dirty="0" smtClean="0">
                <a:sym typeface="Symbol"/>
              </a:rPr>
            </a:br>
            <a:endParaRPr lang="nl-BE" sz="1800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Laat leerlingen samenwerken en elkaar helpen</a:t>
            </a:r>
            <a:r>
              <a:rPr lang="nl-BE" sz="1800" dirty="0">
                <a:sym typeface="Symbol"/>
              </a:rPr>
              <a:t/>
            </a:r>
            <a:br>
              <a:rPr lang="nl-BE" sz="1800" dirty="0">
                <a:sym typeface="Symbol"/>
              </a:rPr>
            </a:br>
            <a:r>
              <a:rPr lang="nl-BE" sz="1800" dirty="0" smtClean="0">
                <a:sym typeface="Symbol"/>
              </a:rPr>
              <a:t> verbondenheid, coöperatief</a:t>
            </a:r>
          </a:p>
          <a:p>
            <a:pPr lvl="1"/>
            <a:endParaRPr lang="nl-BE" sz="1800" dirty="0" smtClean="0"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797152"/>
            <a:ext cx="401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smtClean="0"/>
              <a:t>Actief – Constructief - Coöperatief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45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24744"/>
            <a:ext cx="5363648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Cool met Spoelen</a:t>
            </a:r>
          </a:p>
          <a:p>
            <a:endParaRPr lang="nl-BE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leerlingen halen een luidspreker uit elkaar</a:t>
            </a:r>
            <a:br>
              <a:rPr lang="nl-BE" sz="1800" dirty="0" smtClean="0"/>
            </a:br>
            <a:r>
              <a:rPr lang="nl-BE" sz="1800" dirty="0" smtClean="0"/>
              <a:t>onderzoeken de elektromagnetische kracht</a:t>
            </a:r>
            <a:br>
              <a:rPr lang="nl-BE" sz="1800" dirty="0" smtClean="0"/>
            </a:br>
            <a:r>
              <a:rPr lang="nl-BE" sz="1800" dirty="0" smtClean="0"/>
              <a:t>bouwen zelf een luidspreker</a:t>
            </a:r>
          </a:p>
          <a:p>
            <a:r>
              <a:rPr lang="nl-BE" sz="1800" dirty="0"/>
              <a:t>	</a:t>
            </a:r>
            <a:r>
              <a:rPr lang="nl-BE" sz="1800" dirty="0" smtClean="0"/>
              <a:t>	</a:t>
            </a:r>
            <a:r>
              <a:rPr lang="nl-BE" dirty="0">
                <a:sym typeface="Symbol"/>
              </a:rPr>
              <a:t> </a:t>
            </a:r>
            <a:r>
              <a:rPr lang="nl-BE" sz="1800" dirty="0" smtClean="0">
                <a:sym typeface="Symbol"/>
              </a:rPr>
              <a:t> </a:t>
            </a:r>
            <a:r>
              <a:rPr lang="nl-BE" sz="1800" i="1" dirty="0" smtClean="0">
                <a:sym typeface="Symbol"/>
              </a:rPr>
              <a:t>actief</a:t>
            </a:r>
          </a:p>
          <a:p>
            <a:endParaRPr lang="nl-BE" sz="800" i="1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luidspreker kennen de leerlingen</a:t>
            </a:r>
            <a:br>
              <a:rPr lang="nl-BE" sz="1800" dirty="0" smtClean="0">
                <a:sym typeface="Symbol"/>
              </a:rPr>
            </a:br>
            <a:r>
              <a:rPr lang="nl-BE" sz="1800" dirty="0" smtClean="0">
                <a:sym typeface="Symbol"/>
              </a:rPr>
              <a:t>experimenteren vanuit eigen kennis</a:t>
            </a:r>
          </a:p>
          <a:p>
            <a:pPr lvl="1">
              <a:lnSpc>
                <a:spcPct val="150000"/>
              </a:lnSpc>
            </a:pPr>
            <a:r>
              <a:rPr lang="nl-BE" sz="1800" dirty="0">
                <a:sym typeface="Symbol"/>
              </a:rPr>
              <a:t>	</a:t>
            </a:r>
            <a:r>
              <a:rPr lang="nl-BE" sz="1800" dirty="0" smtClean="0">
                <a:sym typeface="Symbol"/>
              </a:rPr>
              <a:t>	</a:t>
            </a:r>
            <a:r>
              <a:rPr lang="nl-BE" sz="1800" dirty="0">
                <a:sym typeface="Symbol"/>
              </a:rPr>
              <a:t> </a:t>
            </a:r>
            <a:r>
              <a:rPr lang="nl-BE" sz="1800" dirty="0" smtClean="0">
                <a:sym typeface="Symbol"/>
              </a:rPr>
              <a:t> </a:t>
            </a:r>
            <a:r>
              <a:rPr lang="nl-BE" sz="1800" i="1" dirty="0" smtClean="0">
                <a:sym typeface="Symbol"/>
              </a:rPr>
              <a:t>constructief</a:t>
            </a:r>
          </a:p>
          <a:p>
            <a:pPr lvl="1">
              <a:lnSpc>
                <a:spcPct val="150000"/>
              </a:lnSpc>
            </a:pPr>
            <a:endParaRPr lang="nl-BE" sz="800" i="1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leerlingen werken in groepjes  </a:t>
            </a:r>
          </a:p>
          <a:p>
            <a:pPr lvl="1"/>
            <a:r>
              <a:rPr lang="nl-BE" sz="1800" dirty="0">
                <a:sym typeface="Symbol"/>
              </a:rPr>
              <a:t>	</a:t>
            </a:r>
            <a:r>
              <a:rPr lang="nl-BE" sz="1800" dirty="0" smtClean="0">
                <a:sym typeface="Symbol"/>
              </a:rPr>
              <a:t>	</a:t>
            </a:r>
            <a:r>
              <a:rPr lang="nl-BE" sz="1800" dirty="0">
                <a:sym typeface="Symbol"/>
              </a:rPr>
              <a:t> </a:t>
            </a:r>
            <a:r>
              <a:rPr lang="nl-BE" sz="1800" dirty="0" smtClean="0">
                <a:sym typeface="Symbol"/>
              </a:rPr>
              <a:t> </a:t>
            </a:r>
            <a:r>
              <a:rPr lang="nl-BE" sz="1800" i="1" dirty="0" smtClean="0">
                <a:sym typeface="Symbol"/>
              </a:rPr>
              <a:t>coöperatief</a:t>
            </a:r>
            <a:endParaRPr lang="nl-BE" sz="1800" i="1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3393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56124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800" dirty="0" smtClean="0"/>
              <a:t>Leerlingen verwonderen, nieuwsgierig maken</a:t>
            </a:r>
            <a:br>
              <a:rPr lang="nl-BE" sz="1800" dirty="0" smtClean="0"/>
            </a:br>
            <a:endParaRPr lang="en-US" sz="1800" dirty="0"/>
          </a:p>
        </p:txBody>
      </p:sp>
      <p:pic>
        <p:nvPicPr>
          <p:cNvPr id="7" name="Picture 6" descr="F:\DCIM\101_PANA\P1010642.JPG"/>
          <p:cNvPicPr/>
          <p:nvPr/>
        </p:nvPicPr>
        <p:blipFill>
          <a:blip r:embed="rId3" cstate="print"/>
          <a:srcRect l="1017" t="19964" r="2861" b="10873"/>
          <a:stretch>
            <a:fillRect/>
          </a:stretch>
        </p:blipFill>
        <p:spPr bwMode="auto">
          <a:xfrm>
            <a:off x="5076056" y="3925614"/>
            <a:ext cx="2232248" cy="11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22768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/>
              <a:t>Muziek afspelen met zelfgemaakt exemplaar</a:t>
            </a:r>
            <a:endParaRPr lang="en-US" sz="1800" dirty="0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129614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55000" dir="54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87724" y="40050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/>
              <a:t>Luidspreker bekijken en uit elkaar halen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9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nl-BE" sz="1800" dirty="0" smtClean="0"/>
              <a:t>Zelf muziek maken met eenvoudige materialen</a:t>
            </a:r>
            <a:br>
              <a:rPr lang="nl-BE" sz="1800" dirty="0" smtClean="0"/>
            </a:br>
            <a:endParaRPr lang="en-US" sz="1800" dirty="0"/>
          </a:p>
        </p:txBody>
      </p:sp>
      <p:pic>
        <p:nvPicPr>
          <p:cNvPr id="6" name="Picture 5" descr="P1010645.JPG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1952671" y="2321916"/>
            <a:ext cx="2016224" cy="1530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4941168"/>
            <a:ext cx="306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Experimenteren, creativiteit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445049" y="2078850"/>
            <a:ext cx="3495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/>
              <a:t>Probeer met het signaal van de versterker een mooi geluid te produceren</a:t>
            </a:r>
          </a:p>
          <a:p>
            <a:endParaRPr lang="nl-BE" sz="1800" dirty="0"/>
          </a:p>
          <a:p>
            <a:r>
              <a:rPr lang="nl-BE" sz="1800" dirty="0" smtClean="0"/>
              <a:t>Bepaal de factoren die de kracht tussen de magneet en de koperen draad beïnvloeden</a:t>
            </a:r>
          </a:p>
          <a:p>
            <a:r>
              <a:rPr lang="nl-BE" sz="1800" i="1" dirty="0" smtClean="0">
                <a:sym typeface="Symbol"/>
              </a:rPr>
              <a:t> hypothese opstellen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854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nl-BE" sz="1800" dirty="0" smtClean="0"/>
              <a:t>Experiment ontwerpen en verbanden leggen tussen de elektromagnetische kracht en  een parameter</a:t>
            </a:r>
            <a:br>
              <a:rPr lang="nl-BE" sz="1800" dirty="0" smtClean="0"/>
            </a:b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494116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Hypothese testen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6" y="2389758"/>
            <a:ext cx="2060516" cy="154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g.wonderhowto.com/img/91/28/63494980074195/0/make-paper-plate-speaker-actually-works-for-under-1.w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8420"/>
            <a:ext cx="1883100" cy="10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nl-BE" sz="1800" dirty="0" smtClean="0"/>
              <a:t>Bouw je eigen luidspreker</a:t>
            </a:r>
            <a:br>
              <a:rPr lang="nl-BE" sz="1800" dirty="0" smtClean="0"/>
            </a:b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4941168"/>
            <a:ext cx="379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Toepassen van de opgedane kennis</a:t>
            </a:r>
            <a:endParaRPr lang="en-US" sz="18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807" y="2078851"/>
            <a:ext cx="2113806" cy="149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79976">
            <a:off x="3282966" y="2850329"/>
            <a:ext cx="1310037" cy="202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288032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4705">
            <a:off x="5990741" y="3680604"/>
            <a:ext cx="1140368" cy="126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1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owerpoint">
  <a:themeElements>
    <a:clrScheme name="template powerpoint 8">
      <a:dk1>
        <a:srgbClr val="000000"/>
      </a:dk1>
      <a:lt1>
        <a:srgbClr val="FFFFFF"/>
      </a:lt1>
      <a:dk2>
        <a:srgbClr val="000000"/>
      </a:dk2>
      <a:lt2>
        <a:srgbClr val="C1CD22"/>
      </a:lt2>
      <a:accent1>
        <a:srgbClr val="C1CD22"/>
      </a:accent1>
      <a:accent2>
        <a:srgbClr val="900027"/>
      </a:accent2>
      <a:accent3>
        <a:srgbClr val="FFFFFF"/>
      </a:accent3>
      <a:accent4>
        <a:srgbClr val="000000"/>
      </a:accent4>
      <a:accent5>
        <a:srgbClr val="DDE3AB"/>
      </a:accent5>
      <a:accent6>
        <a:srgbClr val="820022"/>
      </a:accent6>
      <a:hlink>
        <a:srgbClr val="900027"/>
      </a:hlink>
      <a:folHlink>
        <a:srgbClr val="C1CD22"/>
      </a:folHlink>
    </a:clrScheme>
    <a:fontScheme name="template powerpo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power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power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8">
        <a:dk1>
          <a:srgbClr val="000000"/>
        </a:dk1>
        <a:lt1>
          <a:srgbClr val="FFFFFF"/>
        </a:lt1>
        <a:dk2>
          <a:srgbClr val="000000"/>
        </a:dk2>
        <a:lt2>
          <a:srgbClr val="C1CD22"/>
        </a:lt2>
        <a:accent1>
          <a:srgbClr val="C1CD22"/>
        </a:accent1>
        <a:accent2>
          <a:srgbClr val="900027"/>
        </a:accent2>
        <a:accent3>
          <a:srgbClr val="FFFFFF"/>
        </a:accent3>
        <a:accent4>
          <a:srgbClr val="000000"/>
        </a:accent4>
        <a:accent5>
          <a:srgbClr val="DDE3AB"/>
        </a:accent5>
        <a:accent6>
          <a:srgbClr val="820022"/>
        </a:accent6>
        <a:hlink>
          <a:srgbClr val="900027"/>
        </a:hlink>
        <a:folHlink>
          <a:srgbClr val="C1CD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142</Words>
  <Application>Microsoft Office PowerPoint</Application>
  <PresentationFormat>Affichage à l'écran (4:3)</PresentationFormat>
  <Paragraphs>81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template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IMEC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 Borremans</dc:creator>
  <cp:lastModifiedBy>User</cp:lastModifiedBy>
  <cp:revision>173</cp:revision>
  <cp:lastPrinted>2013-08-26T08:58:02Z</cp:lastPrinted>
  <dcterms:created xsi:type="dcterms:W3CDTF">2009-06-11T14:37:36Z</dcterms:created>
  <dcterms:modified xsi:type="dcterms:W3CDTF">2014-01-07T11:16:20Z</dcterms:modified>
</cp:coreProperties>
</file>